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1DB0-633F-44DD-A332-586768151617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487-978F-4E57-B8B4-A48E6A9E1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1DB0-633F-44DD-A332-586768151617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487-978F-4E57-B8B4-A48E6A9E1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1DB0-633F-44DD-A332-586768151617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487-978F-4E57-B8B4-A48E6A9E1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1DB0-633F-44DD-A332-586768151617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487-978F-4E57-B8B4-A48E6A9E1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1DB0-633F-44DD-A332-586768151617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487-978F-4E57-B8B4-A48E6A9E1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1DB0-633F-44DD-A332-586768151617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487-978F-4E57-B8B4-A48E6A9E1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1DB0-633F-44DD-A332-586768151617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487-978F-4E57-B8B4-A48E6A9E1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1DB0-633F-44DD-A332-586768151617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487-978F-4E57-B8B4-A48E6A9E1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1DB0-633F-44DD-A332-586768151617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487-978F-4E57-B8B4-A48E6A9E1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1DB0-633F-44DD-A332-586768151617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487-978F-4E57-B8B4-A48E6A9E1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1DB0-633F-44DD-A332-586768151617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487-978F-4E57-B8B4-A48E6A9E1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6B1DB0-633F-44DD-A332-586768151617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5E487-978F-4E57-B8B4-A48E6A9E1C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000132"/>
          </a:xfrm>
        </p:spPr>
        <p:txBody>
          <a:bodyPr>
            <a:normAutofit/>
          </a:bodyPr>
          <a:lstStyle/>
          <a:p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Экологическая обстановка в Удмуртской Республике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4" name="Picture 10" descr="C:\Documents and Settings\P18_ShirobokovaYV\Рабочий стол\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256"/>
            <a:ext cx="3357586" cy="2147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5" name="Picture 11" descr="C:\Documents and Settings\P18_ShirobokovaYV\Рабочий стол\2551_688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071546"/>
            <a:ext cx="3286148" cy="2190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42844" y="1023899"/>
            <a:ext cx="4572032" cy="3119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500438"/>
            <a:ext cx="446728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</TotalTime>
  <Words>5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Экологическая обстановка в Удмуртской Республике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Экологическая обстановка в Удмуртской Республике за 2016 год</dc:title>
  <dc:creator>P18_ShirobokovaYV</dc:creator>
  <cp:lastModifiedBy>P18_ShirobokovaYV</cp:lastModifiedBy>
  <cp:revision>24</cp:revision>
  <dcterms:created xsi:type="dcterms:W3CDTF">2017-04-12T06:47:40Z</dcterms:created>
  <dcterms:modified xsi:type="dcterms:W3CDTF">2017-04-25T04:35:22Z</dcterms:modified>
</cp:coreProperties>
</file>